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71" r:id="rId6"/>
    <p:sldId id="264" r:id="rId7"/>
    <p:sldId id="274" r:id="rId8"/>
    <p:sldId id="268" r:id="rId9"/>
    <p:sldId id="270" r:id="rId10"/>
    <p:sldId id="267" r:id="rId11"/>
    <p:sldId id="266" r:id="rId12"/>
    <p:sldId id="269" r:id="rId13"/>
    <p:sldId id="272" r:id="rId14"/>
    <p:sldId id="275" r:id="rId15"/>
    <p:sldId id="273" r:id="rId16"/>
    <p:sldId id="260" r:id="rId17"/>
    <p:sldId id="261" r:id="rId18"/>
    <p:sldId id="262" r:id="rId19"/>
    <p:sldId id="263" r:id="rId2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3926" autoAdjust="0"/>
  </p:normalViewPr>
  <p:slideViewPr>
    <p:cSldViewPr snapToGrid="0" snapToObjects="1">
      <p:cViewPr varScale="1">
        <p:scale>
          <a:sx n="88" d="100"/>
          <a:sy n="88" d="100"/>
        </p:scale>
        <p:origin x="21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9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4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0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Domenic &amp; 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27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3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5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7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Katrin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4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E6540-DBC8-1449-A578-CCAD6D2991B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0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1" y="1438812"/>
            <a:ext cx="7520410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1" y="3176700"/>
            <a:ext cx="7520410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445-959C-4840-857B-0726FC3AABF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6519-39B1-594B-9118-53EDDEBB1F38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69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B14-23E0-1F4C-A6C5-95691F2AB521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EEAD-2E33-CB41-913B-6235DD169CF5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645A-B693-BB43-8646-3B1C1BAD48BE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4868-D7B6-2349-81F6-28D3E8C9671D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FB4-2031-A542-A2EF-20BD4D9E5256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8818-9833-2C4A-8849-8268EC11202B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4BE1-0C38-F948-9EB8-8FC2670177F0}" type="datetime1">
              <a:rPr lang="de-DE" smtClean="0"/>
              <a:pPr/>
              <a:t>12.08.2020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8532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745650"/>
            <a:ext cx="7675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6492816"/>
            <a:ext cx="21336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6493481"/>
            <a:ext cx="21336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00" y="223200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Rescue Robot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Gruppe 3: </a:t>
            </a:r>
          </a:p>
          <a:p>
            <a:r>
              <a:rPr lang="de-DE" dirty="0"/>
              <a:t>Katrin Glöwing, Domenic Drechsel, </a:t>
            </a:r>
          </a:p>
          <a:p>
            <a:r>
              <a:rPr lang="de-DE" dirty="0"/>
              <a:t>Justin Frommberger &amp; Alexander Wilms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BC68B-9DC9-4D40-8191-4401C41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Stakeholder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794A4B5-9A05-44CB-B3A6-500183D26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4438"/>
              </p:ext>
            </p:extLst>
          </p:nvPr>
        </p:nvGraphicFramePr>
        <p:xfrm>
          <a:off x="647700" y="2020888"/>
          <a:ext cx="7675562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237">
                  <a:extLst>
                    <a:ext uri="{9D8B030D-6E8A-4147-A177-3AD203B41FA5}">
                      <a16:colId xmlns:a16="http://schemas.microsoft.com/office/drawing/2014/main" val="2648691774"/>
                    </a:ext>
                  </a:extLst>
                </a:gridCol>
                <a:gridCol w="1469772">
                  <a:extLst>
                    <a:ext uri="{9D8B030D-6E8A-4147-A177-3AD203B41FA5}">
                      <a16:colId xmlns:a16="http://schemas.microsoft.com/office/drawing/2014/main" val="2843603392"/>
                    </a:ext>
                  </a:extLst>
                </a:gridCol>
                <a:gridCol w="5860553">
                  <a:extLst>
                    <a:ext uri="{9D8B030D-6E8A-4147-A177-3AD203B41FA5}">
                      <a16:colId xmlns:a16="http://schemas.microsoft.com/office/drawing/2014/main" val="196923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Politiker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Das Fahrzeug hat Kontakt mit der Umwelt und Personen, dies kann zu rechtlichen Problemen führen.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Durch bestimmte Erweiterungen am Rettungsauto, könnte die Umwelt verbessert werden.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96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Menschen, die gerettet werden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nicht einverstanden mit der neuen Technik, möchten diese nicht in Anspruch nehmen.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begeistert von der Idee und unterstützen das Projekt.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98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Feuerwehr &amp; Polizei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gegen die Einführung eines technischen Hilfsmittels, da Arbeitsplätze wegfallen.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Freuen sich über die Verbesserung der Arbeitsbedingungen und die Unterstützung.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Sponsoren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den technischen Erfolg nicht und möchten deshalb den preislichen Aufwand nicht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Sind skeptisch doch interessiert an der neuen Technik und möchte dies finanzieren.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Sehen das Potential in der neuen Technik und freuen sich so ein großes neues Projekt zu unterstützen.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48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Mitbürger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Haben Angst in einen Unfall mit dem Rettungsauto zu geraten.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3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Fühlen sich sicherer durch das Rettungsauto.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4089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A2C18-6119-49D0-91E5-2978A3433B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E9E6CA-7AAC-4D3A-BE1E-A64D0135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06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B394E-023C-4F4E-B5FB-36051D8B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Block-Diagramm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B1A305-3ADA-4B16-BCBF-6A8A133284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5C5A7-8CD9-4612-917E-6EE8594C7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B97B198-887F-4C19-8EEA-29AB3E9A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898" y="2020888"/>
            <a:ext cx="5235167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03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FF2E8-3399-4CA2-9EE4-76AF0FBD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745650"/>
            <a:ext cx="3457274" cy="2511900"/>
          </a:xfrm>
        </p:spPr>
        <p:txBody>
          <a:bodyPr>
            <a:normAutofit/>
          </a:bodyPr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Sequenz-diagramm</a:t>
            </a:r>
            <a:endParaRPr lang="de-DE" dirty="0"/>
          </a:p>
        </p:txBody>
      </p:sp>
      <p:pic>
        <p:nvPicPr>
          <p:cNvPr id="7" name="Inhaltsplatzhalter 6" descr="Ein Bild, das Text, Karte, Tisch enthält.&#10;&#10;Automatisch generierte Beschreibung">
            <a:extLst>
              <a:ext uri="{FF2B5EF4-FFF2-40B4-BE49-F238E27FC236}">
                <a16:creationId xmlns:a16="http://schemas.microsoft.com/office/drawing/2014/main" id="{F160343B-486C-4F8A-9889-F9DC0854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274" y="548918"/>
            <a:ext cx="4294357" cy="63090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2D56-FDC6-49DC-A0D0-2F1F62B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ADE344-2E5B-4CE8-BE35-476F6481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86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BCF2-02CE-4C36-96CF-15EEEA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Klassendiagramm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9DE879-8490-4355-9157-C1EC8180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727" y="2020888"/>
            <a:ext cx="6663509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7278A-149F-46BE-B084-408A759A5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FED33-ED45-4C2A-892F-80A9B914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40C6-B499-4A6D-BA38-E10AF060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B1E4F-FA2E-4F13-8120-4E25E18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C6FEC-AFDC-4ADA-B6C1-0D9720A31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2F9A-9745-4CB8-8F18-18CF14FE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50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22839-98D7-42DD-8141-5792F264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16E6-FEAA-4896-98DE-6FC87467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5DB43-C5C2-4603-8950-2F4D289C3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710FA8-E947-4D10-B410-2ED2EDC2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29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92297-3F86-416B-875A-0D1AE6F7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DFE12-5897-4A05-918E-F1E1916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56A3F-6F1E-47C7-B009-C0BE04EA6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3EACF-C150-4920-B061-F6A26476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94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903EB-9E3B-43D9-B0B7-7E1C23B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A733-7E13-4AF2-94E9-080E2A4B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B3D37-6E7F-4387-85D3-A2D109F7AB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E5CC3-95D1-4ECD-827E-726E0E0A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64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C594A-7D71-44EA-AC10-DB8D399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73A5-AC0A-45B3-82CF-0D601510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1572E-72AD-48D8-8FCB-2D539F47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3D3B1-2CF0-4A1B-9049-A569100AE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867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9F652-DA99-4865-BC71-0382F5F1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0FE90-DDC5-4FD8-8EF9-EEC1E2EE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8ECAB-D507-43BE-A07F-59054B480B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9876-2160-4320-AC72-E61E5C98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39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Menschen bzw. Lebewesen und Objekte retten</a:t>
            </a:r>
          </a:p>
          <a:p>
            <a:r>
              <a:rPr lang="de-DE" dirty="0"/>
              <a:t>Bei Naturkatastrophen oder schweren Unfällen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11EDE-7CC2-4532-9541-74132ED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Skizze</a:t>
            </a:r>
            <a:r>
              <a:rPr lang="en-US" dirty="0"/>
              <a:t> des Ansatzes</a:t>
            </a:r>
          </a:p>
        </p:txBody>
      </p:sp>
      <p:pic>
        <p:nvPicPr>
          <p:cNvPr id="7" name="Inhaltsplatzhalter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6A4E3BE3-E59F-4826-A015-400CDB86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35"/>
          <a:stretch/>
        </p:blipFill>
        <p:spPr>
          <a:xfrm>
            <a:off x="3688677" y="2581524"/>
            <a:ext cx="4653655" cy="354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73BD3-9D2D-407C-8A8E-176EA8849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087279-F45A-4666-A124-77A33307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7AF671A-735D-4DE8-AA18-0DB46CC7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68" y="2581523"/>
            <a:ext cx="2586997" cy="353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CD6B4B4-01A9-421E-AF1D-810981BF4FDF}"/>
              </a:ext>
            </a:extLst>
          </p:cNvPr>
          <p:cNvSpPr txBox="1">
            <a:spLocks/>
          </p:cNvSpPr>
          <p:nvPr/>
        </p:nvSpPr>
        <p:spPr>
          <a:xfrm>
            <a:off x="648000" y="2021180"/>
            <a:ext cx="7675432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	Vorher: 				Nachher:</a:t>
            </a:r>
          </a:p>
        </p:txBody>
      </p:sp>
    </p:spTree>
    <p:extLst>
      <p:ext uri="{BB962C8B-B14F-4D97-AF65-F5344CB8AC3E}">
        <p14:creationId xmlns:p14="http://schemas.microsoft.com/office/powerpoint/2010/main" val="397322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9B2F8-AB9B-4E80-8316-A348ADC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</a:t>
            </a:r>
            <a:r>
              <a:rPr lang="en-US" dirty="0" err="1"/>
              <a:t>Anforderungen</a:t>
            </a:r>
            <a:endParaRPr lang="en-US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D069BC-E0BC-4022-80DE-E3224BC6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143" y="1632857"/>
            <a:ext cx="4317713" cy="4971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E222-D75A-4635-A11C-820565AE53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BDF55-C0C1-43DF-8FC0-BA1A23A2D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45DBB-725B-44D8-8FBA-09F3966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Konzept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5A3418F-EF6C-4FBE-BC08-C9B2FBB1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054" y="2020888"/>
            <a:ext cx="6562854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BBBB2-BEB9-4186-8F82-16D3DF6A5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E413DD-31D8-44C9-88ED-C006804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17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3C87E-5DAA-439F-BE6C-8F80876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: Use Case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0E8E2-2F2A-47DE-A4F0-F7AEC90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49" y="2020888"/>
            <a:ext cx="6875665" cy="410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7841FF-13F1-4983-BCEE-22741152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8EC77-E371-4235-B4FA-BACF2435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9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3720-E613-44FE-A5A4-0071D718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Aktivitätsdiagramm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8402-37C0-48F8-8C36-9714FC91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DCD0B-3F01-41F5-A63A-77958461FB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664A0D-4FFA-4DA5-A43B-384B99A3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21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1AAA-1B1B-4942-9BAC-AD66E80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r>
              <a:rPr lang="en-US" dirty="0"/>
              <a:t>: </a:t>
            </a:r>
            <a:r>
              <a:rPr lang="de-DE" dirty="0"/>
              <a:t>Szenarien (Entwurf)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C7D29D01-CA0F-495C-8485-53F7D7E37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39141"/>
              </p:ext>
            </p:extLst>
          </p:nvPr>
        </p:nvGraphicFramePr>
        <p:xfrm>
          <a:off x="647700" y="2020888"/>
          <a:ext cx="7716191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06">
                  <a:extLst>
                    <a:ext uri="{9D8B030D-6E8A-4147-A177-3AD203B41FA5}">
                      <a16:colId xmlns:a16="http://schemas.microsoft.com/office/drawing/2014/main" val="2905187889"/>
                    </a:ext>
                  </a:extLst>
                </a:gridCol>
                <a:gridCol w="3001252">
                  <a:extLst>
                    <a:ext uri="{9D8B030D-6E8A-4147-A177-3AD203B41FA5}">
                      <a16:colId xmlns:a16="http://schemas.microsoft.com/office/drawing/2014/main" val="4270871997"/>
                    </a:ext>
                  </a:extLst>
                </a:gridCol>
                <a:gridCol w="4330433">
                  <a:extLst>
                    <a:ext uri="{9D8B030D-6E8A-4147-A177-3AD203B41FA5}">
                      <a16:colId xmlns:a16="http://schemas.microsoft.com/office/drawing/2014/main" val="247711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noProof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 nach Vulkanausbruch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Hitzebeständig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Reparaturen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an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Atomkraftwerken</a:t>
                      </a:r>
                      <a:endParaRPr lang="en-US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Schutzummantelung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8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Bergung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nach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Überflutung</a:t>
                      </a:r>
                      <a:r>
                        <a:rPr lang="en-US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/Tsunami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Wärmebildkamera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79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Schiffsunglück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Auf Wasser fahren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Liveschaltung und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48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Waldbrände</a:t>
                      </a:r>
                      <a:endParaRPr lang="de-DE" sz="16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Wassertank und Wasserschlauch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Feuerundurchlässige Ummantelung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Lifeschaltung</a:t>
                      </a:r>
                      <a:r>
                        <a:rPr lang="de-DE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unter Verwendung des Roboterarms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6855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DB78D-8613-42B9-AC09-97E2322B6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4710D-5E5B-4E46-ADA4-E7130D3C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3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BF88-D179-49F6-A36A-B04F6AB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Finales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09387-8380-48AA-9B27-59C4B335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Explosion im Mehrfamilienhaus</a:t>
            </a:r>
          </a:p>
          <a:p>
            <a:r>
              <a:rPr lang="de-DE" sz="2000" dirty="0"/>
              <a:t>brennende Gegenstände außerhalb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5FDE0-4273-4EAD-B733-87A79BBF4C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6D949-773C-3845-BFBA-C7D9987445EE}" type="datetime1">
              <a:rPr lang="de-DE" smtClean="0"/>
              <a:pPr/>
              <a:t>12.08.2020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340353-E3E2-4E35-8118-FA49EBCC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3BCD55-3F3F-4327-82AF-56EDDC9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08" y="2743201"/>
            <a:ext cx="5526615" cy="33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061973"/>
      </p:ext>
    </p:extLst>
  </p:cSld>
  <p:clrMapOvr>
    <a:masterClrMapping/>
  </p:clrMapOvr>
</p:sld>
</file>

<file path=ppt/theme/theme1.xml><?xml version="1.0" encoding="utf-8"?>
<a:theme xmlns:a="http://schemas.openxmlformats.org/drawingml/2006/main" name="HSHL_PowerPoint_Master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HSHL_PowerPoint_Master_Vorlage</Template>
  <TotalTime>0</TotalTime>
  <Words>363</Words>
  <Application>Microsoft Office PowerPoint</Application>
  <PresentationFormat>Bildschirmpräsentation (4:3)</PresentationFormat>
  <Paragraphs>127</Paragraphs>
  <Slides>19</Slides>
  <Notes>12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Source Sans Pro</vt:lpstr>
      <vt:lpstr>HSHL_PowerPoint_Master_Vorlage</vt:lpstr>
      <vt:lpstr>Rescue Robot</vt:lpstr>
      <vt:lpstr>Motivation</vt:lpstr>
      <vt:lpstr>Skizze des Ansatzes</vt:lpstr>
      <vt:lpstr>Konzept: Anforderungen</vt:lpstr>
      <vt:lpstr>Konzept: Konzept</vt:lpstr>
      <vt:lpstr>Konzept: Use Case</vt:lpstr>
      <vt:lpstr>Konzept: Aktivitätsdiagramm</vt:lpstr>
      <vt:lpstr>Konzept: Szenarien (Entwurf)</vt:lpstr>
      <vt:lpstr>Konzept: Finales Szenario</vt:lpstr>
      <vt:lpstr>Konzept: Stakeholder</vt:lpstr>
      <vt:lpstr>Konzept: Block-Diagramm</vt:lpstr>
      <vt:lpstr>Konzept: Sequenz-diagramm</vt:lpstr>
      <vt:lpstr>Konzept: Klassendiagramm</vt:lpstr>
      <vt:lpstr>Software</vt:lpstr>
      <vt:lpstr>Design</vt:lpstr>
      <vt:lpstr>Auswertung</vt:lpstr>
      <vt:lpstr>Zusammenfassung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Katrin Glöwing</dc:creator>
  <cp:lastModifiedBy>Katrin Glöwing</cp:lastModifiedBy>
  <cp:revision>20</cp:revision>
  <dcterms:created xsi:type="dcterms:W3CDTF">2017-12-05T19:21:36Z</dcterms:created>
  <dcterms:modified xsi:type="dcterms:W3CDTF">2020-08-12T07:40:11Z</dcterms:modified>
</cp:coreProperties>
</file>